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784"/>
    <a:srgbClr val="FFCB29"/>
    <a:srgbClr val="FFFFFF"/>
    <a:srgbClr val="5DA67B"/>
    <a:srgbClr val="FFE04E"/>
    <a:srgbClr val="C00000"/>
    <a:srgbClr val="F05C7C"/>
    <a:srgbClr val="5284C3"/>
    <a:srgbClr val="0D584B"/>
    <a:srgbClr val="F79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>
        <p:scale>
          <a:sx n="33" d="100"/>
          <a:sy n="33" d="100"/>
        </p:scale>
        <p:origin x="19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1F-4A6F-A726-CE326D055136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74.2</c:v>
                </c:pt>
                <c:pt idx="1">
                  <c:v>2.75</c:v>
                </c:pt>
                <c:pt idx="2">
                  <c:v>0.06</c:v>
                </c:pt>
                <c:pt idx="3">
                  <c:v>12.02</c:v>
                </c:pt>
                <c:pt idx="4">
                  <c:v>2.89</c:v>
                </c:pt>
                <c:pt idx="5">
                  <c:v>3.37</c:v>
                </c:pt>
                <c:pt idx="6">
                  <c:v>0.48</c:v>
                </c:pt>
                <c:pt idx="7">
                  <c:v>2.17</c:v>
                </c:pt>
                <c:pt idx="8">
                  <c:v>2.06</c:v>
                </c:pt>
                <c:pt idx="9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1</a:t>
                </a:r>
                <a:r>
                  <a:rPr lang="es-MX" sz="200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er </a:t>
                </a:r>
                <a:r>
                  <a:rPr lang="es-MX" sz="200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2024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561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smtClean="0">
                <a:latin typeface="Montserrat" panose="00000500000000000000"/>
              </a:rPr>
              <a:t>14 de abril 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6140523" y="1151394"/>
            <a:ext cx="6293915" cy="5830140"/>
            <a:chOff x="5940109" y="1163287"/>
            <a:chExt cx="6293915" cy="5830140"/>
          </a:xfrm>
        </p:grpSpPr>
        <p:grpSp>
          <p:nvGrpSpPr>
            <p:cNvPr id="104" name="Grupo 103"/>
            <p:cNvGrpSpPr/>
            <p:nvPr/>
          </p:nvGrpSpPr>
          <p:grpSpPr>
            <a:xfrm>
              <a:off x="5940109" y="1174041"/>
              <a:ext cx="6293915" cy="5819386"/>
              <a:chOff x="5505351" y="478494"/>
              <a:chExt cx="5944957" cy="5547777"/>
            </a:xfrm>
          </p:grpSpPr>
          <p:grpSp>
            <p:nvGrpSpPr>
              <p:cNvPr id="111" name="Grupo 110">
                <a:extLst>
                  <a:ext uri="{FF2B5EF4-FFF2-40B4-BE49-F238E27FC236}">
                    <a16:creationId xmlns:a16="http://schemas.microsoft.com/office/drawing/2014/main" id="{837A96B6-702E-8ADF-CB1D-557203957CB4}"/>
                  </a:ext>
                </a:extLst>
              </p:cNvPr>
              <p:cNvGrpSpPr/>
              <p:nvPr/>
            </p:nvGrpSpPr>
            <p:grpSpPr>
              <a:xfrm>
                <a:off x="6069504" y="935528"/>
                <a:ext cx="5380804" cy="5090743"/>
                <a:chOff x="4689665" y="1502767"/>
                <a:chExt cx="5380804" cy="5090743"/>
              </a:xfrm>
            </p:grpSpPr>
            <p:graphicFrame>
              <p:nvGraphicFramePr>
                <p:cNvPr id="121" name="Gráfico 120">
                  <a:extLst>
                    <a:ext uri="{FF2B5EF4-FFF2-40B4-BE49-F238E27FC236}">
                      <a16:creationId xmlns:a16="http://schemas.microsoft.com/office/drawing/2014/main" id="{56AB6BD3-639D-95FE-15A0-468FDCB91EB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53861163"/>
                    </p:ext>
                  </p:extLst>
                </p:nvPr>
              </p:nvGraphicFramePr>
              <p:xfrm>
                <a:off x="4726589" y="1502767"/>
                <a:ext cx="5343880" cy="509074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sp>
              <p:nvSpPr>
                <p:cNvPr id="122" name="8 Elipse">
                  <a:extLst>
                    <a:ext uri="{FF2B5EF4-FFF2-40B4-BE49-F238E27FC236}">
                      <a16:creationId xmlns:a16="http://schemas.microsoft.com/office/drawing/2014/main" id="{5B5005DE-21E4-8322-BF61-D3E8F7DE8DBD}"/>
                    </a:ext>
                  </a:extLst>
                </p:cNvPr>
                <p:cNvSpPr/>
                <p:nvPr/>
              </p:nvSpPr>
              <p:spPr>
                <a:xfrm>
                  <a:off x="4689665" y="1503737"/>
                  <a:ext cx="5079175" cy="5084693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71475">
                    <a:defRPr/>
                  </a:pPr>
                  <a:endParaRPr lang="es-MX" sz="1463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3" name="9 Elipse">
                  <a:extLst>
                    <a:ext uri="{FF2B5EF4-FFF2-40B4-BE49-F238E27FC236}">
                      <a16:creationId xmlns:a16="http://schemas.microsoft.com/office/drawing/2014/main" id="{DF2E3BE7-4423-9CC2-C5CB-F6044BE064E3}"/>
                    </a:ext>
                  </a:extLst>
                </p:cNvPr>
                <p:cNvSpPr/>
                <p:nvPr/>
              </p:nvSpPr>
              <p:spPr>
                <a:xfrm>
                  <a:off x="5348003" y="2114189"/>
                  <a:ext cx="3785833" cy="38760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71475">
                    <a:defRPr/>
                  </a:pPr>
                  <a:endParaRPr lang="es-MX" sz="1463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124" name="118 Imagen">
                  <a:extLst>
                    <a:ext uri="{FF2B5EF4-FFF2-40B4-BE49-F238E27FC236}">
                      <a16:creationId xmlns:a16="http://schemas.microsoft.com/office/drawing/2014/main" id="{1962D540-26D3-7B90-F1A6-92C1D6A82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10277" t="15429" r="12530" b="15062"/>
                <a:stretch/>
              </p:blipFill>
              <p:spPr bwMode="auto">
                <a:xfrm>
                  <a:off x="5444414" y="2692166"/>
                  <a:ext cx="3574202" cy="24850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" name="87 Imagen">
                <a:extLst>
                  <a:ext uri="{FF2B5EF4-FFF2-40B4-BE49-F238E27FC236}">
                    <a16:creationId xmlns:a16="http://schemas.microsoft.com/office/drawing/2014/main" id="{661FB85B-3C8F-EB6C-2A96-21E79B9F3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0153781" y="4556965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112 Imagen">
                <a:extLst>
                  <a:ext uri="{FF2B5EF4-FFF2-40B4-BE49-F238E27FC236}">
                    <a16:creationId xmlns:a16="http://schemas.microsoft.com/office/drawing/2014/main" id="{8EB2D306-8669-2AC1-0EFB-4C5FF249F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505351" y="3413388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82 Imagen">
                <a:extLst>
                  <a:ext uri="{FF2B5EF4-FFF2-40B4-BE49-F238E27FC236}">
                    <a16:creationId xmlns:a16="http://schemas.microsoft.com/office/drawing/2014/main" id="{D0DE299D-424C-C1E9-FDC7-FA423F5CE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49819" y="1207097"/>
                <a:ext cx="360724" cy="361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91 Imagen">
                <a:extLst>
                  <a:ext uri="{FF2B5EF4-FFF2-40B4-BE49-F238E27FC236}">
                    <a16:creationId xmlns:a16="http://schemas.microsoft.com/office/drawing/2014/main" id="{136EEEFF-50F5-10F0-059D-631C98234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048016" y="478494"/>
                <a:ext cx="366327" cy="366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625385" y="4078633"/>
              <a:ext cx="329153" cy="32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20386525">
              <a:off x="7699852" y="2170185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89 Imagen">
              <a:extLst>
                <a:ext uri="{FF2B5EF4-FFF2-40B4-BE49-F238E27FC236}">
                  <a16:creationId xmlns:a16="http://schemas.microsoft.com/office/drawing/2014/main" id="{4FAA1E3E-3472-AC0D-9F0A-7373EAD7B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938982" y="1710542"/>
              <a:ext cx="278412" cy="27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992202" y="3047881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83 Imagen">
              <a:extLst>
                <a:ext uri="{FF2B5EF4-FFF2-40B4-BE49-F238E27FC236}">
                  <a16:creationId xmlns:a16="http://schemas.microsoft.com/office/drawing/2014/main" id="{2DD8CF38-9C40-B678-4062-E4044A7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157674" y="1163287"/>
              <a:ext cx="374662" cy="34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05982" y="1174041"/>
            <a:ext cx="5901119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74.20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7" name="Grupo 206"/>
          <p:cNvGrpSpPr/>
          <p:nvPr/>
        </p:nvGrpSpPr>
        <p:grpSpPr>
          <a:xfrm>
            <a:off x="105981" y="1790849"/>
            <a:ext cx="5901120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12.02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05981" y="2420581"/>
            <a:ext cx="5901119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.37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105981" y="3042375"/>
            <a:ext cx="5901120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2.89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105981" y="3669378"/>
            <a:ext cx="5901120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2.79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4" name="Conector recto 63"/>
          <p:cNvCxnSpPr>
            <a:stCxn id="120" idx="2"/>
          </p:cNvCxnSpPr>
          <p:nvPr/>
        </p:nvCxnSpPr>
        <p:spPr>
          <a:xfrm flipH="1">
            <a:off x="8988301" y="1547071"/>
            <a:ext cx="38052" cy="283416"/>
          </a:xfrm>
          <a:prstGeom prst="line">
            <a:avLst/>
          </a:prstGeom>
          <a:ln w="38100">
            <a:solidFill>
              <a:srgbClr val="8C2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05981" y="4279572"/>
            <a:ext cx="5901120" cy="585000"/>
            <a:chOff x="-69426" y="426544"/>
            <a:chExt cx="6005626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85677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2.17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05981" y="4903147"/>
            <a:ext cx="5901117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2.06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106574" y="5523316"/>
            <a:ext cx="5900524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.48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  </a:t>
              </a:r>
              <a:r>
                <a:rPr lang="es-MX" sz="1100" b="1" dirty="0" smtClean="0">
                  <a:solidFill>
                    <a:srgbClr val="FFE04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Electrificación</a:t>
              </a:r>
              <a:endParaRPr lang="es-MX" sz="1100" b="1" dirty="0">
                <a:solidFill>
                  <a:srgbClr val="FFE04E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05981" y="6134167"/>
            <a:ext cx="5901117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0.06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1" name="Conector recto 50"/>
          <p:cNvCxnSpPr>
            <a:endCxn id="118" idx="3"/>
          </p:cNvCxnSpPr>
          <p:nvPr/>
        </p:nvCxnSpPr>
        <p:spPr>
          <a:xfrm flipH="1" flipV="1">
            <a:off x="6597881" y="4467100"/>
            <a:ext cx="227918" cy="7437"/>
          </a:xfrm>
          <a:prstGeom prst="line">
            <a:avLst/>
          </a:prstGeom>
          <a:ln w="38100">
            <a:solidFill>
              <a:srgbClr val="5DA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>
            <a:endCxn id="96" idx="2"/>
          </p:cNvCxnSpPr>
          <p:nvPr/>
        </p:nvCxnSpPr>
        <p:spPr>
          <a:xfrm flipH="1" flipV="1">
            <a:off x="8545419" y="1499853"/>
            <a:ext cx="162280" cy="288662"/>
          </a:xfrm>
          <a:prstGeom prst="line">
            <a:avLst/>
          </a:prstGeom>
          <a:ln w="28575">
            <a:solidFill>
              <a:srgbClr val="FFC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6750</TotalTime>
  <Words>94</Words>
  <Application>Microsoft Office PowerPoint</Application>
  <PresentationFormat>Doble carta (432 x 279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Cascadia Mono ExtraLight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Saul Giovanni Portillo Salinas</cp:lastModifiedBy>
  <cp:revision>54</cp:revision>
  <cp:lastPrinted>2023-04-13T23:54:54Z</cp:lastPrinted>
  <dcterms:created xsi:type="dcterms:W3CDTF">2023-01-20T16:10:54Z</dcterms:created>
  <dcterms:modified xsi:type="dcterms:W3CDTF">2024-05-06T17:10:30Z</dcterms:modified>
</cp:coreProperties>
</file>